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0566" autoAdjust="0"/>
  </p:normalViewPr>
  <p:slideViewPr>
    <p:cSldViewPr snapToGrid="0">
      <p:cViewPr varScale="1">
        <p:scale>
          <a:sx n="96" d="100"/>
          <a:sy n="96" d="100"/>
        </p:scale>
        <p:origin x="11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DA04E-0F81-4240-B45D-C565E524D458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3488"/>
            <a:ext cx="444182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EBC21E-F7D9-4BFB-8D37-37B9457FD8D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98281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>
              <a:highlight>
                <a:srgbClr val="FFFF00"/>
              </a:highlight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BC21E-F7D9-4BFB-8D37-37B9457FD8D7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414831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>
                <a:highlight>
                  <a:srgbClr val="FFFF00"/>
                </a:highlight>
              </a:rPr>
              <a:t>Waar </a:t>
            </a:r>
            <a:r>
              <a:rPr lang="nl-BE" baseline="0"/>
              <a:t>Carmen</a:t>
            </a:r>
            <a:r>
              <a:rPr lang="nl-BE" baseline="0">
                <a:highlight>
                  <a:srgbClr val="FFFF00"/>
                </a:highlight>
              </a:rPr>
              <a:t> Verstraeten?</a:t>
            </a:r>
            <a:endParaRPr lang="nl-BE" dirty="0">
              <a:highlight>
                <a:srgbClr val="FFFF00"/>
              </a:highlight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BC21E-F7D9-4BFB-8D37-37B9457FD8D7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51518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03988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14504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27696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481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20961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80938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39825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89831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95889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95884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51818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5265A-0872-403C-B968-4C3BECC6D5E9}" type="datetimeFigureOut">
              <a:rPr lang="nl-BE" smtClean="0"/>
              <a:t>7/08/2025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8E643-170E-4B22-A30C-083BAB19BFB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8657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495803" y="-13998"/>
            <a:ext cx="4685979" cy="6710934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483326" y="568234"/>
            <a:ext cx="6746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Steenstraat &lt;&gt; Dorpsstraat</a:t>
            </a:r>
          </a:p>
        </p:txBody>
      </p:sp>
      <p:sp>
        <p:nvSpPr>
          <p:cNvPr id="6" name="Tekstvak 5"/>
          <p:cNvSpPr txBox="1"/>
          <p:nvPr/>
        </p:nvSpPr>
        <p:spPr>
          <a:xfrm>
            <a:off x="7230291" y="1031968"/>
            <a:ext cx="19137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b="1" dirty="0">
                <a:solidFill>
                  <a:srgbClr val="00B0F0"/>
                </a:solidFill>
              </a:rPr>
              <a:t>BLAUW (horeca)</a:t>
            </a:r>
          </a:p>
          <a:p>
            <a:r>
              <a:rPr lang="nl-BE" sz="1200" dirty="0"/>
              <a:t>1. Terrassen café “Witte van </a:t>
            </a:r>
            <a:r>
              <a:rPr lang="nl-BE" sz="1200" dirty="0" err="1"/>
              <a:t>Tilles</a:t>
            </a:r>
            <a:r>
              <a:rPr lang="nl-BE" sz="1200" dirty="0"/>
              <a:t>”</a:t>
            </a:r>
          </a:p>
          <a:p>
            <a:endParaRPr lang="nl-BE" sz="1200" dirty="0"/>
          </a:p>
          <a:p>
            <a:r>
              <a:rPr lang="nl-BE" sz="1200" b="1" dirty="0">
                <a:solidFill>
                  <a:srgbClr val="00B050"/>
                </a:solidFill>
              </a:rPr>
              <a:t>GROEN (Kermis)</a:t>
            </a:r>
          </a:p>
          <a:p>
            <a:r>
              <a:rPr lang="nl-BE" sz="1200" dirty="0"/>
              <a:t>1. Frituur (Postelmans)</a:t>
            </a:r>
            <a:endParaRPr lang="nl-BE" sz="1200" dirty="0">
              <a:solidFill>
                <a:srgbClr val="00B050"/>
              </a:solidFill>
            </a:endParaRPr>
          </a:p>
          <a:p>
            <a:r>
              <a:rPr lang="nl-BE" sz="1200" dirty="0"/>
              <a:t>2. </a:t>
            </a:r>
            <a:r>
              <a:rPr lang="nl-BE" sz="1200" dirty="0" err="1"/>
              <a:t>Kids</a:t>
            </a:r>
            <a:r>
              <a:rPr lang="nl-BE" sz="1200" dirty="0"/>
              <a:t> vliegmolen (</a:t>
            </a:r>
            <a:r>
              <a:rPr lang="nl-BE" sz="1200" dirty="0" err="1"/>
              <a:t>Greif</a:t>
            </a:r>
            <a:r>
              <a:rPr lang="nl-BE" sz="1200" dirty="0"/>
              <a:t>)</a:t>
            </a:r>
            <a:endParaRPr lang="nl-BE" sz="1200" dirty="0">
              <a:solidFill>
                <a:srgbClr val="00B050"/>
              </a:solidFill>
            </a:endParaRPr>
          </a:p>
          <a:p>
            <a:r>
              <a:rPr lang="nl-BE" sz="1200" dirty="0"/>
              <a:t>3. Buggy ‘s (D. Nellis) </a:t>
            </a:r>
            <a:endParaRPr lang="nl-BE" sz="1200" dirty="0">
              <a:solidFill>
                <a:srgbClr val="00B050"/>
              </a:solidFill>
            </a:endParaRPr>
          </a:p>
          <a:p>
            <a:r>
              <a:rPr lang="nl-BE" sz="1200" dirty="0"/>
              <a:t>4. Botsauto’s (</a:t>
            </a:r>
            <a:r>
              <a:rPr lang="nl-BE" sz="1200" dirty="0" err="1"/>
              <a:t>Messiaen</a:t>
            </a:r>
            <a:r>
              <a:rPr lang="nl-BE" sz="1200" dirty="0"/>
              <a:t>)</a:t>
            </a:r>
          </a:p>
          <a:p>
            <a:pPr lvl="0"/>
            <a:endParaRPr lang="nl-BE" sz="1200" dirty="0">
              <a:solidFill>
                <a:prstClr val="black"/>
              </a:solidFill>
            </a:endParaRPr>
          </a:p>
        </p:txBody>
      </p:sp>
      <p:sp>
        <p:nvSpPr>
          <p:cNvPr id="7" name="Rechthoek 6"/>
          <p:cNvSpPr/>
          <p:nvPr/>
        </p:nvSpPr>
        <p:spPr>
          <a:xfrm rot="20413405">
            <a:off x="2135472" y="2774233"/>
            <a:ext cx="152758" cy="48845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Rechthoek 7"/>
          <p:cNvSpPr/>
          <p:nvPr/>
        </p:nvSpPr>
        <p:spPr>
          <a:xfrm rot="20413405">
            <a:off x="2606609" y="2900945"/>
            <a:ext cx="360208" cy="169449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hthoek 8"/>
          <p:cNvSpPr/>
          <p:nvPr/>
        </p:nvSpPr>
        <p:spPr>
          <a:xfrm rot="21136294">
            <a:off x="4115222" y="5369784"/>
            <a:ext cx="447986" cy="366377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" name="Rechthoek 11"/>
          <p:cNvSpPr/>
          <p:nvPr/>
        </p:nvSpPr>
        <p:spPr>
          <a:xfrm rot="21136294">
            <a:off x="4628457" y="5290719"/>
            <a:ext cx="460928" cy="353542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3" name="Rechthoek 12"/>
          <p:cNvSpPr/>
          <p:nvPr/>
        </p:nvSpPr>
        <p:spPr>
          <a:xfrm rot="4257712">
            <a:off x="5151565" y="4752667"/>
            <a:ext cx="627163" cy="451061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7" name="Rechthoek 16"/>
          <p:cNvSpPr/>
          <p:nvPr/>
        </p:nvSpPr>
        <p:spPr>
          <a:xfrm rot="4182406">
            <a:off x="3222463" y="4808948"/>
            <a:ext cx="448295" cy="366377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8" name="Rechthoek 17"/>
          <p:cNvSpPr/>
          <p:nvPr/>
        </p:nvSpPr>
        <p:spPr>
          <a:xfrm>
            <a:off x="2068850" y="2865403"/>
            <a:ext cx="2760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1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19" name="Rechthoek 18"/>
          <p:cNvSpPr/>
          <p:nvPr/>
        </p:nvSpPr>
        <p:spPr>
          <a:xfrm>
            <a:off x="2660824" y="2831780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20" name="Rechthoek 19"/>
          <p:cNvSpPr/>
          <p:nvPr/>
        </p:nvSpPr>
        <p:spPr>
          <a:xfrm>
            <a:off x="3323434" y="4833397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4225197" y="5376682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Rechthoek 22"/>
          <p:cNvSpPr/>
          <p:nvPr/>
        </p:nvSpPr>
        <p:spPr>
          <a:xfrm rot="21274826">
            <a:off x="4799719" y="5325643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Rechthoek 23"/>
          <p:cNvSpPr/>
          <p:nvPr/>
        </p:nvSpPr>
        <p:spPr>
          <a:xfrm>
            <a:off x="5351128" y="4774922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Tekstvak 24"/>
          <p:cNvSpPr txBox="1"/>
          <p:nvPr/>
        </p:nvSpPr>
        <p:spPr>
          <a:xfrm rot="20304981">
            <a:off x="2959385" y="3594552"/>
            <a:ext cx="1537629" cy="43088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nl-BE" sz="1100" b="1" dirty="0">
                <a:solidFill>
                  <a:srgbClr val="FF0000"/>
                </a:solidFill>
              </a:rPr>
              <a:t>Doorgang vrijhouden </a:t>
            </a:r>
          </a:p>
          <a:p>
            <a:pPr algn="ctr"/>
            <a:r>
              <a:rPr lang="nl-BE" sz="1100" b="1" dirty="0">
                <a:solidFill>
                  <a:srgbClr val="FF0000"/>
                </a:solidFill>
              </a:rPr>
              <a:t>hulpdiensten!</a:t>
            </a:r>
          </a:p>
        </p:txBody>
      </p:sp>
      <p:sp>
        <p:nvSpPr>
          <p:cNvPr id="14" name="Tekstvak 13"/>
          <p:cNvSpPr txBox="1"/>
          <p:nvPr/>
        </p:nvSpPr>
        <p:spPr>
          <a:xfrm rot="4961103">
            <a:off x="5029029" y="5332598"/>
            <a:ext cx="395531" cy="2308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nl-BE" sz="900" dirty="0"/>
              <a:t>WC</a:t>
            </a:r>
          </a:p>
        </p:txBody>
      </p:sp>
      <p:sp>
        <p:nvSpPr>
          <p:cNvPr id="26" name="Rechthoek 25"/>
          <p:cNvSpPr/>
          <p:nvPr/>
        </p:nvSpPr>
        <p:spPr>
          <a:xfrm>
            <a:off x="4560029" y="5141174"/>
            <a:ext cx="112929" cy="7589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7" name="Tekstvak 26"/>
          <p:cNvSpPr txBox="1"/>
          <p:nvPr/>
        </p:nvSpPr>
        <p:spPr>
          <a:xfrm>
            <a:off x="4729469" y="5900128"/>
            <a:ext cx="14713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Doorgang vrij laten!</a:t>
            </a:r>
          </a:p>
        </p:txBody>
      </p:sp>
      <p:sp>
        <p:nvSpPr>
          <p:cNvPr id="28" name="Pijl-links 27"/>
          <p:cNvSpPr/>
          <p:nvPr/>
        </p:nvSpPr>
        <p:spPr>
          <a:xfrm rot="5400000">
            <a:off x="4373834" y="6118819"/>
            <a:ext cx="423949" cy="208951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77705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 rotWithShape="1">
          <a:blip r:embed="rId2"/>
          <a:srcRect t="30067"/>
          <a:stretch/>
        </p:blipFill>
        <p:spPr>
          <a:xfrm>
            <a:off x="510874" y="803921"/>
            <a:ext cx="6253260" cy="5433232"/>
          </a:xfrm>
          <a:prstGeom prst="rect">
            <a:avLst/>
          </a:prstGeom>
        </p:spPr>
      </p:pic>
      <p:sp>
        <p:nvSpPr>
          <p:cNvPr id="8" name="Rechthoek 7"/>
          <p:cNvSpPr/>
          <p:nvPr/>
        </p:nvSpPr>
        <p:spPr>
          <a:xfrm rot="4532637">
            <a:off x="4226581" y="4158886"/>
            <a:ext cx="772681" cy="3770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hthoek 8"/>
          <p:cNvSpPr/>
          <p:nvPr/>
        </p:nvSpPr>
        <p:spPr>
          <a:xfrm>
            <a:off x="4382157" y="4085083"/>
            <a:ext cx="43303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2000" dirty="0">
                <a:ln w="0"/>
              </a:rPr>
              <a:t>5</a:t>
            </a:r>
            <a:endParaRPr lang="nl-NL" sz="1400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14" name="Tekstvak 13"/>
          <p:cNvSpPr txBox="1"/>
          <p:nvPr/>
        </p:nvSpPr>
        <p:spPr>
          <a:xfrm>
            <a:off x="6938461" y="1170119"/>
            <a:ext cx="22055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nl-BE" sz="1200" b="1" dirty="0">
                <a:solidFill>
                  <a:srgbClr val="00B0F0"/>
                </a:solidFill>
              </a:rPr>
              <a:t>BLAUW (Horeca)</a:t>
            </a:r>
          </a:p>
          <a:p>
            <a:pPr lvl="0"/>
            <a:r>
              <a:rPr lang="nl-BE" sz="1200" dirty="0">
                <a:solidFill>
                  <a:prstClr val="black"/>
                </a:solidFill>
              </a:rPr>
              <a:t>3. Terras café “Emma”</a:t>
            </a:r>
          </a:p>
          <a:p>
            <a:pPr lvl="0"/>
            <a:r>
              <a:rPr lang="nl-BE" sz="1200" dirty="0">
                <a:solidFill>
                  <a:prstClr val="black"/>
                </a:solidFill>
              </a:rPr>
              <a:t>4. Terras Bakkerij “Dolce Vita”</a:t>
            </a:r>
          </a:p>
          <a:p>
            <a:pPr lvl="0"/>
            <a:endParaRPr lang="nl-BE" sz="1200" dirty="0">
              <a:solidFill>
                <a:prstClr val="black"/>
              </a:solidFill>
            </a:endParaRPr>
          </a:p>
          <a:p>
            <a:r>
              <a:rPr lang="nl-BE" sz="1200" b="1" dirty="0">
                <a:solidFill>
                  <a:srgbClr val="00B050"/>
                </a:solidFill>
              </a:rPr>
              <a:t>GROEN (Kermis)</a:t>
            </a:r>
          </a:p>
          <a:p>
            <a:r>
              <a:rPr lang="nl-BE" sz="1200" dirty="0"/>
              <a:t>5. Lambada (Thommis) </a:t>
            </a:r>
          </a:p>
          <a:p>
            <a:r>
              <a:rPr lang="nl-BE" sz="1200" dirty="0"/>
              <a:t>6. Trampoline (Renaut) </a:t>
            </a:r>
          </a:p>
          <a:p>
            <a:r>
              <a:rPr lang="nl-BE" sz="1200" dirty="0"/>
              <a:t>19. </a:t>
            </a:r>
            <a:r>
              <a:rPr lang="nl-BE" sz="1200" dirty="0" err="1"/>
              <a:t>Waterballenbad</a:t>
            </a:r>
            <a:r>
              <a:rPr lang="nl-BE" sz="1200" dirty="0"/>
              <a:t> (</a:t>
            </a:r>
            <a:r>
              <a:rPr lang="nl-BE" sz="1200" dirty="0" err="1"/>
              <a:t>Jonaparts</a:t>
            </a:r>
            <a:r>
              <a:rPr lang="nl-BE" sz="1200"/>
              <a:t>)</a:t>
            </a:r>
            <a:endParaRPr lang="nl-BE" sz="1200" dirty="0"/>
          </a:p>
        </p:txBody>
      </p:sp>
      <p:sp>
        <p:nvSpPr>
          <p:cNvPr id="15" name="Rechthoek 14"/>
          <p:cNvSpPr/>
          <p:nvPr/>
        </p:nvSpPr>
        <p:spPr>
          <a:xfrm rot="20194696">
            <a:off x="4258142" y="1090809"/>
            <a:ext cx="587571" cy="77947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7" name="Rechthoek 16"/>
          <p:cNvSpPr/>
          <p:nvPr/>
        </p:nvSpPr>
        <p:spPr>
          <a:xfrm>
            <a:off x="4418960" y="1326657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Tekstvak 23"/>
          <p:cNvSpPr txBox="1"/>
          <p:nvPr/>
        </p:nvSpPr>
        <p:spPr>
          <a:xfrm>
            <a:off x="431074" y="337910"/>
            <a:ext cx="6746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Dorpsstraat</a:t>
            </a:r>
          </a:p>
        </p:txBody>
      </p:sp>
      <p:sp>
        <p:nvSpPr>
          <p:cNvPr id="16" name="Rechthoek 15"/>
          <p:cNvSpPr/>
          <p:nvPr/>
        </p:nvSpPr>
        <p:spPr>
          <a:xfrm rot="20483921">
            <a:off x="3155560" y="4747476"/>
            <a:ext cx="735853" cy="24254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8" name="Rechthoek 17"/>
          <p:cNvSpPr/>
          <p:nvPr/>
        </p:nvSpPr>
        <p:spPr>
          <a:xfrm>
            <a:off x="3409468" y="4699534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chthoek 31"/>
          <p:cNvSpPr/>
          <p:nvPr/>
        </p:nvSpPr>
        <p:spPr>
          <a:xfrm>
            <a:off x="4360669" y="3440414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echthoek 18"/>
          <p:cNvSpPr/>
          <p:nvPr/>
        </p:nvSpPr>
        <p:spPr>
          <a:xfrm rot="4532637">
            <a:off x="4152100" y="3338065"/>
            <a:ext cx="533719" cy="45042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" name="Tekstvak 4"/>
          <p:cNvSpPr txBox="1"/>
          <p:nvPr/>
        </p:nvSpPr>
        <p:spPr>
          <a:xfrm>
            <a:off x="4305993" y="3348081"/>
            <a:ext cx="16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6</a:t>
            </a: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36F0941D-529B-8183-81E0-77239358838E}"/>
              </a:ext>
            </a:extLst>
          </p:cNvPr>
          <p:cNvSpPr/>
          <p:nvPr/>
        </p:nvSpPr>
        <p:spPr>
          <a:xfrm rot="4532637">
            <a:off x="4570644" y="6134667"/>
            <a:ext cx="626700" cy="35247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98983670-0BAB-5078-4EF4-49D1C177BA2F}"/>
              </a:ext>
            </a:extLst>
          </p:cNvPr>
          <p:cNvSpPr/>
          <p:nvPr/>
        </p:nvSpPr>
        <p:spPr>
          <a:xfrm>
            <a:off x="4667476" y="6119980"/>
            <a:ext cx="465397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2000" cap="none" spc="0" dirty="0">
                <a:ln w="0"/>
                <a:solidFill>
                  <a:schemeClr val="tx1"/>
                </a:solidFill>
              </a:rPr>
              <a:t>19</a:t>
            </a:r>
            <a:endParaRPr lang="nl-NL" sz="1400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953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 rotWithShape="1">
          <a:blip r:embed="rId2"/>
          <a:srcRect t="21595" b="16659"/>
          <a:stretch/>
        </p:blipFill>
        <p:spPr>
          <a:xfrm>
            <a:off x="629568" y="744583"/>
            <a:ext cx="5525701" cy="3873137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 rot="4182406">
            <a:off x="3725023" y="3758418"/>
            <a:ext cx="187101" cy="157677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Tekstvak 5"/>
          <p:cNvSpPr txBox="1"/>
          <p:nvPr/>
        </p:nvSpPr>
        <p:spPr>
          <a:xfrm>
            <a:off x="6348549" y="809899"/>
            <a:ext cx="27123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nl-BE" sz="1200" b="1" dirty="0">
                <a:solidFill>
                  <a:srgbClr val="00B0F0"/>
                </a:solidFill>
              </a:rPr>
              <a:t>BLAUW (Horeca)</a:t>
            </a:r>
          </a:p>
          <a:p>
            <a:pPr lvl="0"/>
            <a:r>
              <a:rPr lang="nl-BE" sz="1200" dirty="0">
                <a:solidFill>
                  <a:prstClr val="black"/>
                </a:solidFill>
              </a:rPr>
              <a:t>5. Terras café “</a:t>
            </a:r>
            <a:r>
              <a:rPr lang="nl-BE" sz="1200" dirty="0" err="1">
                <a:solidFill>
                  <a:prstClr val="black"/>
                </a:solidFill>
              </a:rPr>
              <a:t>Cinghel</a:t>
            </a:r>
            <a:r>
              <a:rPr lang="nl-BE" sz="1200" dirty="0">
                <a:solidFill>
                  <a:prstClr val="black"/>
                </a:solidFill>
              </a:rPr>
              <a:t>”</a:t>
            </a:r>
          </a:p>
          <a:p>
            <a:pPr lvl="0"/>
            <a:endParaRPr lang="nl-BE" sz="1200" dirty="0">
              <a:solidFill>
                <a:prstClr val="black"/>
              </a:solidFill>
            </a:endParaRPr>
          </a:p>
          <a:p>
            <a:r>
              <a:rPr lang="nl-BE" sz="1200" b="1" dirty="0">
                <a:solidFill>
                  <a:srgbClr val="00B050"/>
                </a:solidFill>
              </a:rPr>
              <a:t>GROEN (Kermis)</a:t>
            </a:r>
          </a:p>
          <a:p>
            <a:endParaRPr lang="nl-BE" sz="1200" b="1" dirty="0">
              <a:solidFill>
                <a:srgbClr val="00B050"/>
              </a:solidFill>
            </a:endParaRPr>
          </a:p>
          <a:p>
            <a:pPr lvl="0"/>
            <a:r>
              <a:rPr lang="nl-BE" sz="1200" dirty="0">
                <a:solidFill>
                  <a:prstClr val="black"/>
                </a:solidFill>
              </a:rPr>
              <a:t>17. Nellis Dimitri- Ballenkraam</a:t>
            </a:r>
          </a:p>
          <a:p>
            <a:pPr lvl="0"/>
            <a:r>
              <a:rPr lang="nl-BE" sz="1200" dirty="0">
                <a:solidFill>
                  <a:prstClr val="black"/>
                </a:solidFill>
              </a:rPr>
              <a:t>18. </a:t>
            </a:r>
            <a:r>
              <a:rPr lang="nl-BE" sz="1200" dirty="0" err="1">
                <a:solidFill>
                  <a:prstClr val="black"/>
                </a:solidFill>
              </a:rPr>
              <a:t>Prospero</a:t>
            </a:r>
            <a:r>
              <a:rPr lang="nl-BE" sz="1200" dirty="0">
                <a:solidFill>
                  <a:prstClr val="black"/>
                </a:solidFill>
              </a:rPr>
              <a:t> Lino – </a:t>
            </a:r>
            <a:r>
              <a:rPr lang="nl-BE" sz="1200" dirty="0"/>
              <a:t>schietkraam</a:t>
            </a:r>
          </a:p>
        </p:txBody>
      </p:sp>
      <p:sp>
        <p:nvSpPr>
          <p:cNvPr id="7" name="Rechthoek 6"/>
          <p:cNvSpPr/>
          <p:nvPr/>
        </p:nvSpPr>
        <p:spPr>
          <a:xfrm>
            <a:off x="3696929" y="3683367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ekstvak 13"/>
          <p:cNvSpPr txBox="1"/>
          <p:nvPr/>
        </p:nvSpPr>
        <p:spPr>
          <a:xfrm>
            <a:off x="519903" y="347216"/>
            <a:ext cx="6746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Dorpsstraat</a:t>
            </a:r>
          </a:p>
        </p:txBody>
      </p:sp>
      <p:sp>
        <p:nvSpPr>
          <p:cNvPr id="16" name="Rechthoek 15"/>
          <p:cNvSpPr/>
          <p:nvPr/>
        </p:nvSpPr>
        <p:spPr>
          <a:xfrm>
            <a:off x="3082015" y="1974782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hthoek 7"/>
          <p:cNvSpPr/>
          <p:nvPr/>
        </p:nvSpPr>
        <p:spPr>
          <a:xfrm rot="4046484">
            <a:off x="3259461" y="2523843"/>
            <a:ext cx="397762" cy="249282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hthoek 8"/>
          <p:cNvSpPr/>
          <p:nvPr/>
        </p:nvSpPr>
        <p:spPr>
          <a:xfrm rot="3072408">
            <a:off x="3498047" y="2882012"/>
            <a:ext cx="397762" cy="249282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ekstvak 1"/>
          <p:cNvSpPr txBox="1"/>
          <p:nvPr/>
        </p:nvSpPr>
        <p:spPr>
          <a:xfrm>
            <a:off x="3266941" y="2487549"/>
            <a:ext cx="3931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100" dirty="0"/>
              <a:t>17</a:t>
            </a:r>
          </a:p>
        </p:txBody>
      </p:sp>
      <p:sp>
        <p:nvSpPr>
          <p:cNvPr id="11" name="Tekstvak 10"/>
          <p:cNvSpPr txBox="1"/>
          <p:nvPr/>
        </p:nvSpPr>
        <p:spPr>
          <a:xfrm>
            <a:off x="3515599" y="2875848"/>
            <a:ext cx="3931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100" dirty="0"/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3194416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746" y="365759"/>
            <a:ext cx="5328469" cy="6155145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 rot="20094068">
            <a:off x="1245535" y="1798352"/>
            <a:ext cx="256480" cy="116432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Rechthoek 5"/>
          <p:cNvSpPr/>
          <p:nvPr/>
        </p:nvSpPr>
        <p:spPr>
          <a:xfrm rot="4046484">
            <a:off x="1742632" y="3333586"/>
            <a:ext cx="379840" cy="272301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Rechthoek 6"/>
          <p:cNvSpPr/>
          <p:nvPr/>
        </p:nvSpPr>
        <p:spPr>
          <a:xfrm>
            <a:off x="1235756" y="2226624"/>
            <a:ext cx="2760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1771285" y="3332686"/>
            <a:ext cx="2760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hthoek 11"/>
          <p:cNvSpPr/>
          <p:nvPr/>
        </p:nvSpPr>
        <p:spPr>
          <a:xfrm rot="4046484">
            <a:off x="1909724" y="3673977"/>
            <a:ext cx="342978" cy="29768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3" name="Rechthoek 12"/>
          <p:cNvSpPr/>
          <p:nvPr/>
        </p:nvSpPr>
        <p:spPr>
          <a:xfrm rot="4046484">
            <a:off x="2079077" y="4037295"/>
            <a:ext cx="342978" cy="29768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5" name="Rechthoek 14"/>
          <p:cNvSpPr/>
          <p:nvPr/>
        </p:nvSpPr>
        <p:spPr>
          <a:xfrm rot="4046484">
            <a:off x="1311595" y="1223553"/>
            <a:ext cx="343327" cy="26038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6" name="Rechthoek 15"/>
          <p:cNvSpPr/>
          <p:nvPr/>
        </p:nvSpPr>
        <p:spPr>
          <a:xfrm rot="3259627">
            <a:off x="2480876" y="3495579"/>
            <a:ext cx="320956" cy="249282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7" name="Rechthoek 16"/>
          <p:cNvSpPr/>
          <p:nvPr/>
        </p:nvSpPr>
        <p:spPr>
          <a:xfrm rot="3259627">
            <a:off x="2693091" y="3755764"/>
            <a:ext cx="286366" cy="249282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8" name="Rechthoek 17"/>
          <p:cNvSpPr/>
          <p:nvPr/>
        </p:nvSpPr>
        <p:spPr>
          <a:xfrm rot="3372250">
            <a:off x="2354558" y="4342580"/>
            <a:ext cx="292538" cy="275556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0" name="Rechthoek 9"/>
          <p:cNvSpPr/>
          <p:nvPr/>
        </p:nvSpPr>
        <p:spPr>
          <a:xfrm>
            <a:off x="1950616" y="3691403"/>
            <a:ext cx="22803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967904" y="3986949"/>
            <a:ext cx="479487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280511" y="4320461"/>
            <a:ext cx="440631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1262942" y="1199856"/>
            <a:ext cx="440631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2413625" y="3453475"/>
            <a:ext cx="440631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Rechthoek 22"/>
          <p:cNvSpPr/>
          <p:nvPr/>
        </p:nvSpPr>
        <p:spPr>
          <a:xfrm>
            <a:off x="2609569" y="3719217"/>
            <a:ext cx="440631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Tekstvak 24"/>
          <p:cNvSpPr txBox="1"/>
          <p:nvPr/>
        </p:nvSpPr>
        <p:spPr>
          <a:xfrm>
            <a:off x="5973900" y="1083596"/>
            <a:ext cx="32532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b="1" dirty="0">
                <a:solidFill>
                  <a:srgbClr val="00B0F0"/>
                </a:solidFill>
              </a:rPr>
              <a:t>BLAUW (Horeca)</a:t>
            </a:r>
          </a:p>
          <a:p>
            <a:r>
              <a:rPr lang="nl-BE" sz="1200" dirty="0"/>
              <a:t>6. Terrassen café “Phoenix” en </a:t>
            </a:r>
            <a:r>
              <a:rPr lang="nl-BE" sz="1200" dirty="0" err="1"/>
              <a:t>Main</a:t>
            </a:r>
            <a:r>
              <a:rPr lang="nl-BE" sz="1200" dirty="0"/>
              <a:t> Street</a:t>
            </a:r>
          </a:p>
          <a:p>
            <a:r>
              <a:rPr lang="nl-BE" sz="1200" dirty="0"/>
              <a:t>7. Terras Jazz Frituur</a:t>
            </a:r>
          </a:p>
          <a:p>
            <a:r>
              <a:rPr lang="nl-BE" sz="1200" dirty="0"/>
              <a:t>8. Podiumwagen </a:t>
            </a:r>
            <a:r>
              <a:rPr lang="nl-BE" sz="1200" dirty="0" err="1"/>
              <a:t>Main</a:t>
            </a:r>
            <a:r>
              <a:rPr lang="nl-BE" sz="1200" dirty="0"/>
              <a:t> Street</a:t>
            </a:r>
          </a:p>
          <a:p>
            <a:endParaRPr lang="nl-BE" sz="1200" dirty="0"/>
          </a:p>
          <a:p>
            <a:r>
              <a:rPr lang="nl-BE" sz="1200" b="1" dirty="0">
                <a:solidFill>
                  <a:srgbClr val="00B050"/>
                </a:solidFill>
              </a:rPr>
              <a:t>GROEN (Kermis)</a:t>
            </a:r>
          </a:p>
          <a:p>
            <a:r>
              <a:rPr lang="nl-BE" sz="1200" dirty="0"/>
              <a:t>8. Koordje Trek (</a:t>
            </a:r>
            <a:r>
              <a:rPr lang="nl-BE" sz="1200" dirty="0" err="1"/>
              <a:t>Dagrain</a:t>
            </a:r>
            <a:r>
              <a:rPr lang="nl-BE" sz="1200" dirty="0"/>
              <a:t>) </a:t>
            </a:r>
          </a:p>
          <a:p>
            <a:r>
              <a:rPr lang="nl-BE" sz="1200" dirty="0"/>
              <a:t>9. Visserij (Koppens)</a:t>
            </a:r>
          </a:p>
          <a:p>
            <a:r>
              <a:rPr lang="nl-BE" sz="1200" dirty="0"/>
              <a:t>10. Kindermolen (</a:t>
            </a:r>
            <a:r>
              <a:rPr lang="nl-BE" sz="1200" dirty="0" err="1"/>
              <a:t>Jepco</a:t>
            </a:r>
            <a:r>
              <a:rPr lang="nl-BE" sz="1200" dirty="0"/>
              <a:t>)</a:t>
            </a:r>
            <a:endParaRPr lang="nl-BE" sz="1200" dirty="0">
              <a:solidFill>
                <a:srgbClr val="00B050"/>
              </a:solidFill>
            </a:endParaRPr>
          </a:p>
          <a:p>
            <a:r>
              <a:rPr lang="nl-BE" sz="1200" dirty="0"/>
              <a:t>11. Lunapark (Neuteleers B.)</a:t>
            </a:r>
            <a:endParaRPr lang="nl-BE" sz="1200" dirty="0">
              <a:solidFill>
                <a:srgbClr val="00B050"/>
              </a:solidFill>
            </a:endParaRPr>
          </a:p>
          <a:p>
            <a:r>
              <a:rPr lang="nl-BE" sz="1200" dirty="0"/>
              <a:t>12. Schietkraam (Evers)</a:t>
            </a:r>
            <a:endParaRPr lang="nl-BE" sz="1200" dirty="0">
              <a:solidFill>
                <a:srgbClr val="00B050"/>
              </a:solidFill>
            </a:endParaRPr>
          </a:p>
          <a:p>
            <a:r>
              <a:rPr lang="nl-BE" sz="1200" dirty="0"/>
              <a:t>13. /</a:t>
            </a:r>
            <a:endParaRPr lang="nl-BE" sz="1200" dirty="0">
              <a:solidFill>
                <a:srgbClr val="00B050"/>
              </a:solidFill>
            </a:endParaRPr>
          </a:p>
          <a:p>
            <a:r>
              <a:rPr lang="nl-BE" sz="1200" dirty="0"/>
              <a:t>14. Kinderschietkraam (Vaes)</a:t>
            </a:r>
          </a:p>
          <a:p>
            <a:r>
              <a:rPr lang="nl-BE" sz="1200" dirty="0"/>
              <a:t>15. Visserij (Nellis)</a:t>
            </a:r>
            <a:endParaRPr lang="nl-BE" sz="1200" dirty="0">
              <a:solidFill>
                <a:schemeClr val="accent6"/>
              </a:solidFill>
            </a:endParaRPr>
          </a:p>
          <a:p>
            <a:r>
              <a:rPr lang="nl-BE" sz="1200" dirty="0"/>
              <a:t>16. Magnetenspel (</a:t>
            </a:r>
            <a:r>
              <a:rPr lang="nl-BE" sz="1200" dirty="0" err="1"/>
              <a:t>Dagrain</a:t>
            </a:r>
            <a:r>
              <a:rPr lang="nl-BE" sz="1200" dirty="0"/>
              <a:t>)</a:t>
            </a:r>
          </a:p>
          <a:p>
            <a:r>
              <a:rPr lang="nl-BE" sz="1200" dirty="0"/>
              <a:t>17. </a:t>
            </a:r>
            <a:r>
              <a:rPr lang="nl-BE" sz="1200" dirty="0" err="1"/>
              <a:t>Churros</a:t>
            </a:r>
            <a:r>
              <a:rPr lang="nl-BE" sz="1200" dirty="0"/>
              <a:t>/gebak (De </a:t>
            </a:r>
            <a:r>
              <a:rPr lang="nl-BE" sz="1200" dirty="0" err="1"/>
              <a:t>Cleyn</a:t>
            </a:r>
            <a:r>
              <a:rPr lang="nl-BE" sz="1200" dirty="0"/>
              <a:t>)</a:t>
            </a:r>
          </a:p>
        </p:txBody>
      </p:sp>
      <p:sp>
        <p:nvSpPr>
          <p:cNvPr id="28" name="Tekstvak 27"/>
          <p:cNvSpPr txBox="1"/>
          <p:nvPr/>
        </p:nvSpPr>
        <p:spPr>
          <a:xfrm>
            <a:off x="4451824" y="365759"/>
            <a:ext cx="141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Dorpsstraat</a:t>
            </a:r>
          </a:p>
        </p:txBody>
      </p:sp>
      <p:sp>
        <p:nvSpPr>
          <p:cNvPr id="2" name="Tekstvak 1"/>
          <p:cNvSpPr txBox="1"/>
          <p:nvPr/>
        </p:nvSpPr>
        <p:spPr>
          <a:xfrm>
            <a:off x="2829884" y="4307335"/>
            <a:ext cx="195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 dirty="0"/>
          </a:p>
        </p:txBody>
      </p:sp>
      <p:sp>
        <p:nvSpPr>
          <p:cNvPr id="24" name="Rechthoek 23"/>
          <p:cNvSpPr/>
          <p:nvPr/>
        </p:nvSpPr>
        <p:spPr>
          <a:xfrm rot="4046484">
            <a:off x="1599622" y="2968549"/>
            <a:ext cx="343327" cy="26038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6" name="Rechthoek 25"/>
          <p:cNvSpPr/>
          <p:nvPr/>
        </p:nvSpPr>
        <p:spPr>
          <a:xfrm>
            <a:off x="1555802" y="2943432"/>
            <a:ext cx="440631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16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Rechthoek 29"/>
          <p:cNvSpPr/>
          <p:nvPr/>
        </p:nvSpPr>
        <p:spPr>
          <a:xfrm>
            <a:off x="2815298" y="3943387"/>
            <a:ext cx="440631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Rechthoek 28"/>
          <p:cNvSpPr/>
          <p:nvPr/>
        </p:nvSpPr>
        <p:spPr>
          <a:xfrm rot="3180000">
            <a:off x="2182010" y="2951352"/>
            <a:ext cx="240992" cy="217967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" name="Rechthoek 2"/>
          <p:cNvSpPr/>
          <p:nvPr/>
        </p:nvSpPr>
        <p:spPr>
          <a:xfrm>
            <a:off x="2164800" y="2886610"/>
            <a:ext cx="2760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</a:p>
        </p:txBody>
      </p:sp>
      <p:sp>
        <p:nvSpPr>
          <p:cNvPr id="31" name="Rechthoek 30"/>
          <p:cNvSpPr/>
          <p:nvPr/>
        </p:nvSpPr>
        <p:spPr>
          <a:xfrm rot="4046484">
            <a:off x="1851606" y="2367927"/>
            <a:ext cx="285797" cy="249282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32" name="Rechthoek 31"/>
          <p:cNvSpPr/>
          <p:nvPr/>
        </p:nvSpPr>
        <p:spPr>
          <a:xfrm>
            <a:off x="1764100" y="2309154"/>
            <a:ext cx="440631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17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echthoek 18">
            <a:extLst>
              <a:ext uri="{FF2B5EF4-FFF2-40B4-BE49-F238E27FC236}">
                <a16:creationId xmlns:a16="http://schemas.microsoft.com/office/drawing/2014/main" id="{A484681F-1CA4-A6F2-32DC-514F9D445CD1}"/>
              </a:ext>
            </a:extLst>
          </p:cNvPr>
          <p:cNvSpPr/>
          <p:nvPr/>
        </p:nvSpPr>
        <p:spPr>
          <a:xfrm rot="20094068">
            <a:off x="1536450" y="1506044"/>
            <a:ext cx="256480" cy="56734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1D20E271-7007-3F47-CDA8-411B53AF56A9}"/>
              </a:ext>
            </a:extLst>
          </p:cNvPr>
          <p:cNvSpPr/>
          <p:nvPr/>
        </p:nvSpPr>
        <p:spPr>
          <a:xfrm>
            <a:off x="1514154" y="1620921"/>
            <a:ext cx="27603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endParaRPr lang="nl-NL" sz="1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38706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Kantoorthema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1436</TotalTime>
  <Words>251</Words>
  <Application>Microsoft Office PowerPoint</Application>
  <PresentationFormat>Diavoorstelling (4:3)</PresentationFormat>
  <Paragraphs>77</Paragraphs>
  <Slides>4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</vt:vector>
  </TitlesOfParts>
  <Company>_x000d_
			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Kristof Pirlet</dc:creator>
  <cp:lastModifiedBy>Hannelore Blanckaert</cp:lastModifiedBy>
  <cp:revision>96</cp:revision>
  <cp:lastPrinted>2023-08-16T09:31:43Z</cp:lastPrinted>
  <dcterms:created xsi:type="dcterms:W3CDTF">2021-08-11T06:11:29Z</dcterms:created>
  <dcterms:modified xsi:type="dcterms:W3CDTF">2025-08-07T14:59:46Z</dcterms:modified>
</cp:coreProperties>
</file>